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5" r:id="rId4"/>
    <p:sldId id="266" r:id="rId5"/>
    <p:sldId id="267" r:id="rId6"/>
    <p:sldId id="268" r:id="rId7"/>
    <p:sldId id="262" r:id="rId8"/>
    <p:sldId id="261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4C49D0-109B-430A-815D-2B057A04A542}" v="35" dt="2020-01-22T15:13:57.4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Clarke" userId="dec89ea3e0a0f9e1" providerId="LiveId" clId="{BB4C49D0-109B-430A-815D-2B057A04A542}"/>
    <pc:docChg chg="undo custSel addSld delSld modSld sldOrd modShowInfo">
      <pc:chgData name="Jon Clarke" userId="dec89ea3e0a0f9e1" providerId="LiveId" clId="{BB4C49D0-109B-430A-815D-2B057A04A542}" dt="2020-01-22T17:02:22.259" v="2477" actId="20577"/>
      <pc:docMkLst>
        <pc:docMk/>
      </pc:docMkLst>
      <pc:sldChg chg="modNotesTx">
        <pc:chgData name="Jon Clarke" userId="dec89ea3e0a0f9e1" providerId="LiveId" clId="{BB4C49D0-109B-430A-815D-2B057A04A542}" dt="2020-01-22T15:29:08.907" v="2421" actId="20577"/>
        <pc:sldMkLst>
          <pc:docMk/>
          <pc:sldMk cId="996541217" sldId="256"/>
        </pc:sldMkLst>
      </pc:sldChg>
      <pc:sldChg chg="addSp delSp modSp modNotesTx">
        <pc:chgData name="Jon Clarke" userId="dec89ea3e0a0f9e1" providerId="LiveId" clId="{BB4C49D0-109B-430A-815D-2B057A04A542}" dt="2020-01-22T14:28:55.649" v="657" actId="20577"/>
        <pc:sldMkLst>
          <pc:docMk/>
          <pc:sldMk cId="3430833523" sldId="257"/>
        </pc:sldMkLst>
        <pc:spChg chg="add del mod">
          <ac:chgData name="Jon Clarke" userId="dec89ea3e0a0f9e1" providerId="LiveId" clId="{BB4C49D0-109B-430A-815D-2B057A04A542}" dt="2020-01-22T03:06:17.841" v="9"/>
          <ac:spMkLst>
            <pc:docMk/>
            <pc:sldMk cId="3430833523" sldId="257"/>
            <ac:spMk id="10" creationId="{AE5C4C55-A4A7-46DD-A630-D32582A18F92}"/>
          </ac:spMkLst>
        </pc:spChg>
        <pc:spChg chg="add del mod">
          <ac:chgData name="Jon Clarke" userId="dec89ea3e0a0f9e1" providerId="LiveId" clId="{BB4C49D0-109B-430A-815D-2B057A04A542}" dt="2020-01-22T03:06:17.841" v="9"/>
          <ac:spMkLst>
            <pc:docMk/>
            <pc:sldMk cId="3430833523" sldId="257"/>
            <ac:spMk id="13" creationId="{7FF4373C-F041-4BE2-88A2-B68BB1B568EF}"/>
          </ac:spMkLst>
        </pc:spChg>
        <pc:spChg chg="add del mod">
          <ac:chgData name="Jon Clarke" userId="dec89ea3e0a0f9e1" providerId="LiveId" clId="{BB4C49D0-109B-430A-815D-2B057A04A542}" dt="2020-01-22T03:06:17.841" v="9"/>
          <ac:spMkLst>
            <pc:docMk/>
            <pc:sldMk cId="3430833523" sldId="257"/>
            <ac:spMk id="16" creationId="{F5FBF08D-963D-4C32-90A8-D62FDA18EDCC}"/>
          </ac:spMkLst>
        </pc:spChg>
        <pc:spChg chg="add del mod">
          <ac:chgData name="Jon Clarke" userId="dec89ea3e0a0f9e1" providerId="LiveId" clId="{BB4C49D0-109B-430A-815D-2B057A04A542}" dt="2020-01-22T03:07:09.189" v="15"/>
          <ac:spMkLst>
            <pc:docMk/>
            <pc:sldMk cId="3430833523" sldId="257"/>
            <ac:spMk id="23" creationId="{C689BB5F-B2AC-4C58-98AF-D4303C0AA5A1}"/>
          </ac:spMkLst>
        </pc:spChg>
        <pc:spChg chg="add del mod">
          <ac:chgData name="Jon Clarke" userId="dec89ea3e0a0f9e1" providerId="LiveId" clId="{BB4C49D0-109B-430A-815D-2B057A04A542}" dt="2020-01-22T03:07:09.189" v="15"/>
          <ac:spMkLst>
            <pc:docMk/>
            <pc:sldMk cId="3430833523" sldId="257"/>
            <ac:spMk id="25" creationId="{4851D4F8-132A-4910-8FDD-67C3E0655F4B}"/>
          </ac:spMkLst>
        </pc:spChg>
        <pc:spChg chg="add del mod">
          <ac:chgData name="Jon Clarke" userId="dec89ea3e0a0f9e1" providerId="LiveId" clId="{BB4C49D0-109B-430A-815D-2B057A04A542}" dt="2020-01-22T03:07:09.189" v="15"/>
          <ac:spMkLst>
            <pc:docMk/>
            <pc:sldMk cId="3430833523" sldId="257"/>
            <ac:spMk id="27" creationId="{EB1F1048-988D-4C41-B2AF-7D201651B253}"/>
          </ac:spMkLst>
        </pc:spChg>
        <pc:spChg chg="add del mod">
          <ac:chgData name="Jon Clarke" userId="dec89ea3e0a0f9e1" providerId="LiveId" clId="{BB4C49D0-109B-430A-815D-2B057A04A542}" dt="2020-01-22T03:07:52.858" v="22"/>
          <ac:spMkLst>
            <pc:docMk/>
            <pc:sldMk cId="3430833523" sldId="257"/>
            <ac:spMk id="32" creationId="{F0A3F5AE-5FF9-4B55-9D6C-2698CDF20E62}"/>
          </ac:spMkLst>
        </pc:spChg>
        <pc:spChg chg="add">
          <ac:chgData name="Jon Clarke" userId="dec89ea3e0a0f9e1" providerId="LiveId" clId="{BB4C49D0-109B-430A-815D-2B057A04A542}" dt="2020-01-22T03:21:46.321" v="84"/>
          <ac:spMkLst>
            <pc:docMk/>
            <pc:sldMk cId="3430833523" sldId="257"/>
            <ac:spMk id="33" creationId="{7FE50EA0-E342-44A0-8C9B-940372F1217A}"/>
          </ac:spMkLst>
        </pc:spChg>
        <pc:picChg chg="add del mod">
          <ac:chgData name="Jon Clarke" userId="dec89ea3e0a0f9e1" providerId="LiveId" clId="{BB4C49D0-109B-430A-815D-2B057A04A542}" dt="2020-01-22T03:06:17.841" v="9"/>
          <ac:picMkLst>
            <pc:docMk/>
            <pc:sldMk cId="3430833523" sldId="257"/>
            <ac:picMk id="9" creationId="{5F710B01-983C-4289-90D6-C1B5C8C4FF95}"/>
          </ac:picMkLst>
        </pc:picChg>
        <pc:picChg chg="add del mod">
          <ac:chgData name="Jon Clarke" userId="dec89ea3e0a0f9e1" providerId="LiveId" clId="{BB4C49D0-109B-430A-815D-2B057A04A542}" dt="2020-01-22T03:06:17.841" v="9"/>
          <ac:picMkLst>
            <pc:docMk/>
            <pc:sldMk cId="3430833523" sldId="257"/>
            <ac:picMk id="12" creationId="{1916DA6B-9CD9-4D50-BCE2-EE12F79A9A64}"/>
          </ac:picMkLst>
        </pc:picChg>
        <pc:picChg chg="add del mod">
          <ac:chgData name="Jon Clarke" userId="dec89ea3e0a0f9e1" providerId="LiveId" clId="{BB4C49D0-109B-430A-815D-2B057A04A542}" dt="2020-01-22T03:06:17.841" v="9"/>
          <ac:picMkLst>
            <pc:docMk/>
            <pc:sldMk cId="3430833523" sldId="257"/>
            <ac:picMk id="15" creationId="{22FC89E0-C4AE-4939-B21B-C742A7326A0A}"/>
          </ac:picMkLst>
        </pc:picChg>
        <pc:picChg chg="add del mod">
          <ac:chgData name="Jon Clarke" userId="dec89ea3e0a0f9e1" providerId="LiveId" clId="{BB4C49D0-109B-430A-815D-2B057A04A542}" dt="2020-01-22T03:06:17.841" v="9"/>
          <ac:picMkLst>
            <pc:docMk/>
            <pc:sldMk cId="3430833523" sldId="257"/>
            <ac:picMk id="18" creationId="{D14D231A-D417-4C81-8942-F487E21FB770}"/>
          </ac:picMkLst>
        </pc:picChg>
        <pc:picChg chg="add del mod">
          <ac:chgData name="Jon Clarke" userId="dec89ea3e0a0f9e1" providerId="LiveId" clId="{BB4C49D0-109B-430A-815D-2B057A04A542}" dt="2020-01-22T03:06:17.841" v="9"/>
          <ac:picMkLst>
            <pc:docMk/>
            <pc:sldMk cId="3430833523" sldId="257"/>
            <ac:picMk id="20" creationId="{5B24E8F6-B066-45D2-AE49-D73FDEC1BD4D}"/>
          </ac:picMkLst>
        </pc:picChg>
        <pc:picChg chg="add del">
          <ac:chgData name="Jon Clarke" userId="dec89ea3e0a0f9e1" providerId="LiveId" clId="{BB4C49D0-109B-430A-815D-2B057A04A542}" dt="2020-01-22T03:06:29.613" v="11"/>
          <ac:picMkLst>
            <pc:docMk/>
            <pc:sldMk cId="3430833523" sldId="257"/>
            <ac:picMk id="21" creationId="{B43DE3D4-1523-4B56-8207-407C32E35036}"/>
          </ac:picMkLst>
        </pc:picChg>
        <pc:picChg chg="add del mod">
          <ac:chgData name="Jon Clarke" userId="dec89ea3e0a0f9e1" providerId="LiveId" clId="{BB4C49D0-109B-430A-815D-2B057A04A542}" dt="2020-01-22T03:07:09.189" v="15"/>
          <ac:picMkLst>
            <pc:docMk/>
            <pc:sldMk cId="3430833523" sldId="257"/>
            <ac:picMk id="22" creationId="{74B5A49D-FEC8-40D5-BCEC-C82C9BF0201F}"/>
          </ac:picMkLst>
        </pc:picChg>
        <pc:picChg chg="add del mod">
          <ac:chgData name="Jon Clarke" userId="dec89ea3e0a0f9e1" providerId="LiveId" clId="{BB4C49D0-109B-430A-815D-2B057A04A542}" dt="2020-01-22T03:07:09.189" v="15"/>
          <ac:picMkLst>
            <pc:docMk/>
            <pc:sldMk cId="3430833523" sldId="257"/>
            <ac:picMk id="24" creationId="{A0F73C88-C824-4828-AA91-F3203222F4D2}"/>
          </ac:picMkLst>
        </pc:picChg>
        <pc:picChg chg="add del mod">
          <ac:chgData name="Jon Clarke" userId="dec89ea3e0a0f9e1" providerId="LiveId" clId="{BB4C49D0-109B-430A-815D-2B057A04A542}" dt="2020-01-22T03:07:09.189" v="15"/>
          <ac:picMkLst>
            <pc:docMk/>
            <pc:sldMk cId="3430833523" sldId="257"/>
            <ac:picMk id="26" creationId="{410E8EDB-F3F7-44EA-8249-0401F7EA4D04}"/>
          </ac:picMkLst>
        </pc:picChg>
        <pc:picChg chg="add del mod">
          <ac:chgData name="Jon Clarke" userId="dec89ea3e0a0f9e1" providerId="LiveId" clId="{BB4C49D0-109B-430A-815D-2B057A04A542}" dt="2020-01-22T03:07:09.189" v="15"/>
          <ac:picMkLst>
            <pc:docMk/>
            <pc:sldMk cId="3430833523" sldId="257"/>
            <ac:picMk id="28" creationId="{BD696D59-D79A-4B8E-916F-E96DD81B7F5A}"/>
          </ac:picMkLst>
        </pc:picChg>
        <pc:picChg chg="add del mod">
          <ac:chgData name="Jon Clarke" userId="dec89ea3e0a0f9e1" providerId="LiveId" clId="{BB4C49D0-109B-430A-815D-2B057A04A542}" dt="2020-01-22T03:07:09.189" v="15"/>
          <ac:picMkLst>
            <pc:docMk/>
            <pc:sldMk cId="3430833523" sldId="257"/>
            <ac:picMk id="29" creationId="{DA267D50-008B-49BB-AC42-BF24A7E9CE32}"/>
          </ac:picMkLst>
        </pc:picChg>
        <pc:picChg chg="add mod">
          <ac:chgData name="Jon Clarke" userId="dec89ea3e0a0f9e1" providerId="LiveId" clId="{BB4C49D0-109B-430A-815D-2B057A04A542}" dt="2020-01-22T03:07:52.030" v="20" actId="1076"/>
          <ac:picMkLst>
            <pc:docMk/>
            <pc:sldMk cId="3430833523" sldId="257"/>
            <ac:picMk id="31" creationId="{23EA400B-4C9C-4EE9-980E-F779CE99F3F2}"/>
          </ac:picMkLst>
        </pc:picChg>
      </pc:sldChg>
      <pc:sldChg chg="del">
        <pc:chgData name="Jon Clarke" userId="dec89ea3e0a0f9e1" providerId="LiveId" clId="{BB4C49D0-109B-430A-815D-2B057A04A542}" dt="2020-01-22T03:08:20.825" v="26" actId="47"/>
        <pc:sldMkLst>
          <pc:docMk/>
          <pc:sldMk cId="165094602" sldId="258"/>
        </pc:sldMkLst>
      </pc:sldChg>
      <pc:sldChg chg="del">
        <pc:chgData name="Jon Clarke" userId="dec89ea3e0a0f9e1" providerId="LiveId" clId="{BB4C49D0-109B-430A-815D-2B057A04A542}" dt="2020-01-22T03:08:23.934" v="28" actId="47"/>
        <pc:sldMkLst>
          <pc:docMk/>
          <pc:sldMk cId="2164624159" sldId="259"/>
        </pc:sldMkLst>
      </pc:sldChg>
      <pc:sldChg chg="del">
        <pc:chgData name="Jon Clarke" userId="dec89ea3e0a0f9e1" providerId="LiveId" clId="{BB4C49D0-109B-430A-815D-2B057A04A542}" dt="2020-01-22T03:15:07.254" v="59" actId="47"/>
        <pc:sldMkLst>
          <pc:docMk/>
          <pc:sldMk cId="3136134064" sldId="260"/>
        </pc:sldMkLst>
      </pc:sldChg>
      <pc:sldChg chg="addSp delSp modSp modTransition modAnim modNotesTx">
        <pc:chgData name="Jon Clarke" userId="dec89ea3e0a0f9e1" providerId="LiveId" clId="{BB4C49D0-109B-430A-815D-2B057A04A542}" dt="2020-01-22T15:27:42.450" v="2206" actId="20577"/>
        <pc:sldMkLst>
          <pc:docMk/>
          <pc:sldMk cId="2472963702" sldId="261"/>
        </pc:sldMkLst>
        <pc:spChg chg="add del mod">
          <ac:chgData name="Jon Clarke" userId="dec89ea3e0a0f9e1" providerId="LiveId" clId="{BB4C49D0-109B-430A-815D-2B057A04A542}" dt="2020-01-22T03:10:15.515" v="40" actId="478"/>
          <ac:spMkLst>
            <pc:docMk/>
            <pc:sldMk cId="2472963702" sldId="261"/>
            <ac:spMk id="10" creationId="{4B9D6814-C904-4773-BCC4-AAE9529D5291}"/>
          </ac:spMkLst>
        </pc:spChg>
        <pc:spChg chg="add del mod">
          <ac:chgData name="Jon Clarke" userId="dec89ea3e0a0f9e1" providerId="LiveId" clId="{BB4C49D0-109B-430A-815D-2B057A04A542}" dt="2020-01-22T03:10:58.643" v="42" actId="478"/>
          <ac:spMkLst>
            <pc:docMk/>
            <pc:sldMk cId="2472963702" sldId="261"/>
            <ac:spMk id="13" creationId="{B8756A51-AECE-4C0E-959B-C79E7CBC9C63}"/>
          </ac:spMkLst>
        </pc:spChg>
        <pc:spChg chg="add del mod">
          <ac:chgData name="Jon Clarke" userId="dec89ea3e0a0f9e1" providerId="LiveId" clId="{BB4C49D0-109B-430A-815D-2B057A04A542}" dt="2020-01-22T03:13:52.039" v="51" actId="478"/>
          <ac:spMkLst>
            <pc:docMk/>
            <pc:sldMk cId="2472963702" sldId="261"/>
            <ac:spMk id="18" creationId="{D4282F7B-AA24-42D4-91D3-8AB48464FEA5}"/>
          </ac:spMkLst>
        </pc:spChg>
        <pc:spChg chg="add del mod">
          <ac:chgData name="Jon Clarke" userId="dec89ea3e0a0f9e1" providerId="LiveId" clId="{BB4C49D0-109B-430A-815D-2B057A04A542}" dt="2020-01-22T03:14:41.098" v="58"/>
          <ac:spMkLst>
            <pc:docMk/>
            <pc:sldMk cId="2472963702" sldId="261"/>
            <ac:spMk id="21" creationId="{488E508F-2AD7-4686-9ADC-50B3D196ED12}"/>
          </ac:spMkLst>
        </pc:spChg>
        <pc:spChg chg="add del mod">
          <ac:chgData name="Jon Clarke" userId="dec89ea3e0a0f9e1" providerId="LiveId" clId="{BB4C49D0-109B-430A-815D-2B057A04A542}" dt="2020-01-22T03:28:11.273" v="378"/>
          <ac:spMkLst>
            <pc:docMk/>
            <pc:sldMk cId="2472963702" sldId="261"/>
            <ac:spMk id="22" creationId="{8222D8F0-3840-43ED-A37F-3648C2EDCE15}"/>
          </ac:spMkLst>
        </pc:spChg>
        <pc:spChg chg="add mod">
          <ac:chgData name="Jon Clarke" userId="dec89ea3e0a0f9e1" providerId="LiveId" clId="{BB4C49D0-109B-430A-815D-2B057A04A542}" dt="2020-01-22T03:28:26.825" v="385" actId="1076"/>
          <ac:spMkLst>
            <pc:docMk/>
            <pc:sldMk cId="2472963702" sldId="261"/>
            <ac:spMk id="23" creationId="{CCAB0C92-79A7-4AB2-8197-3937822F5E0A}"/>
          </ac:spMkLst>
        </pc:spChg>
        <pc:spChg chg="add mod">
          <ac:chgData name="Jon Clarke" userId="dec89ea3e0a0f9e1" providerId="LiveId" clId="{BB4C49D0-109B-430A-815D-2B057A04A542}" dt="2020-01-22T03:28:43.615" v="393" actId="1076"/>
          <ac:spMkLst>
            <pc:docMk/>
            <pc:sldMk cId="2472963702" sldId="261"/>
            <ac:spMk id="24" creationId="{F77FE3F8-EED9-472E-A346-604011221628}"/>
          </ac:spMkLst>
        </pc:spChg>
        <pc:spChg chg="add mod">
          <ac:chgData name="Jon Clarke" userId="dec89ea3e0a0f9e1" providerId="LiveId" clId="{BB4C49D0-109B-430A-815D-2B057A04A542}" dt="2020-01-22T03:29:03.027" v="404" actId="1076"/>
          <ac:spMkLst>
            <pc:docMk/>
            <pc:sldMk cId="2472963702" sldId="261"/>
            <ac:spMk id="25" creationId="{70C8B2CA-6957-43EC-BF7A-89831EAC7A38}"/>
          </ac:spMkLst>
        </pc:spChg>
        <pc:picChg chg="add del mod">
          <ac:chgData name="Jon Clarke" userId="dec89ea3e0a0f9e1" providerId="LiveId" clId="{BB4C49D0-109B-430A-815D-2B057A04A542}" dt="2020-01-22T03:10:15.515" v="40" actId="478"/>
          <ac:picMkLst>
            <pc:docMk/>
            <pc:sldMk cId="2472963702" sldId="261"/>
            <ac:picMk id="9" creationId="{986E592B-9967-4C36-A8A2-7CC5107D0736}"/>
          </ac:picMkLst>
        </pc:picChg>
        <pc:picChg chg="add del mod">
          <ac:chgData name="Jon Clarke" userId="dec89ea3e0a0f9e1" providerId="LiveId" clId="{BB4C49D0-109B-430A-815D-2B057A04A542}" dt="2020-01-22T03:10:58.643" v="42" actId="478"/>
          <ac:picMkLst>
            <pc:docMk/>
            <pc:sldMk cId="2472963702" sldId="261"/>
            <ac:picMk id="12" creationId="{E3A778DC-1B8A-4BBC-9452-3680B707F74D}"/>
          </ac:picMkLst>
        </pc:picChg>
        <pc:picChg chg="add del mod">
          <ac:chgData name="Jon Clarke" userId="dec89ea3e0a0f9e1" providerId="LiveId" clId="{BB4C49D0-109B-430A-815D-2B057A04A542}" dt="2020-01-22T03:12:47.246" v="46" actId="478"/>
          <ac:picMkLst>
            <pc:docMk/>
            <pc:sldMk cId="2472963702" sldId="261"/>
            <ac:picMk id="15" creationId="{04974D4E-4173-4565-904D-F895E39687EC}"/>
          </ac:picMkLst>
        </pc:picChg>
        <pc:picChg chg="add del mod">
          <ac:chgData name="Jon Clarke" userId="dec89ea3e0a0f9e1" providerId="LiveId" clId="{BB4C49D0-109B-430A-815D-2B057A04A542}" dt="2020-01-22T03:13:52.039" v="51" actId="478"/>
          <ac:picMkLst>
            <pc:docMk/>
            <pc:sldMk cId="2472963702" sldId="261"/>
            <ac:picMk id="17" creationId="{8D6E5B83-313A-4713-B8CA-36D392C065B2}"/>
          </ac:picMkLst>
        </pc:picChg>
        <pc:picChg chg="add mod">
          <ac:chgData name="Jon Clarke" userId="dec89ea3e0a0f9e1" providerId="LiveId" clId="{BB4C49D0-109B-430A-815D-2B057A04A542}" dt="2020-01-22T03:14:33.208" v="55" actId="1076"/>
          <ac:picMkLst>
            <pc:docMk/>
            <pc:sldMk cId="2472963702" sldId="261"/>
            <ac:picMk id="20" creationId="{F8694D50-61B2-4DF3-9383-4BA2F70A3956}"/>
          </ac:picMkLst>
        </pc:picChg>
      </pc:sldChg>
      <pc:sldChg chg="addSp delSp modSp ord modNotesTx">
        <pc:chgData name="Jon Clarke" userId="dec89ea3e0a0f9e1" providerId="LiveId" clId="{BB4C49D0-109B-430A-815D-2B057A04A542}" dt="2020-01-22T15:24:32.310" v="1878" actId="20577"/>
        <pc:sldMkLst>
          <pc:docMk/>
          <pc:sldMk cId="624256291" sldId="262"/>
        </pc:sldMkLst>
        <pc:spChg chg="add del mod">
          <ac:chgData name="Jon Clarke" userId="dec89ea3e0a0f9e1" providerId="LiveId" clId="{BB4C49D0-109B-430A-815D-2B057A04A542}" dt="2020-01-22T03:09:21.298" v="36"/>
          <ac:spMkLst>
            <pc:docMk/>
            <pc:sldMk cId="624256291" sldId="262"/>
            <ac:spMk id="10" creationId="{05BA66CA-69C5-422C-AE48-6E2CB299790C}"/>
          </ac:spMkLst>
        </pc:spChg>
        <pc:spChg chg="add mod">
          <ac:chgData name="Jon Clarke" userId="dec89ea3e0a0f9e1" providerId="LiveId" clId="{BB4C49D0-109B-430A-815D-2B057A04A542}" dt="2020-01-22T03:27:52.565" v="375" actId="1076"/>
          <ac:spMkLst>
            <pc:docMk/>
            <pc:sldMk cId="624256291" sldId="262"/>
            <ac:spMk id="11" creationId="{BAE40BE8-2106-4B83-9ED8-8AF01FF4A5BD}"/>
          </ac:spMkLst>
        </pc:spChg>
        <pc:picChg chg="add mod">
          <ac:chgData name="Jon Clarke" userId="dec89ea3e0a0f9e1" providerId="LiveId" clId="{BB4C49D0-109B-430A-815D-2B057A04A542}" dt="2020-01-22T03:09:11.127" v="33" actId="1076"/>
          <ac:picMkLst>
            <pc:docMk/>
            <pc:sldMk cId="624256291" sldId="262"/>
            <ac:picMk id="9" creationId="{4E611378-12E4-4704-8638-B5C1A7147939}"/>
          </ac:picMkLst>
        </pc:picChg>
      </pc:sldChg>
      <pc:sldChg chg="modNotesTx">
        <pc:chgData name="Jon Clarke" userId="dec89ea3e0a0f9e1" providerId="LiveId" clId="{BB4C49D0-109B-430A-815D-2B057A04A542}" dt="2020-01-22T17:02:22.259" v="2477" actId="20577"/>
        <pc:sldMkLst>
          <pc:docMk/>
          <pc:sldMk cId="3823784737" sldId="263"/>
        </pc:sldMkLst>
      </pc:sldChg>
      <pc:sldChg chg="add del">
        <pc:chgData name="Jon Clarke" userId="dec89ea3e0a0f9e1" providerId="LiveId" clId="{BB4C49D0-109B-430A-815D-2B057A04A542}" dt="2020-01-22T03:08:23.059" v="27" actId="47"/>
        <pc:sldMkLst>
          <pc:docMk/>
          <pc:sldMk cId="25926293" sldId="264"/>
        </pc:sldMkLst>
      </pc:sldChg>
      <pc:sldChg chg="addSp modSp add modNotesTx">
        <pc:chgData name="Jon Clarke" userId="dec89ea3e0a0f9e1" providerId="LiveId" clId="{BB4C49D0-109B-430A-815D-2B057A04A542}" dt="2020-01-22T14:30:48.046" v="864" actId="20577"/>
        <pc:sldMkLst>
          <pc:docMk/>
          <pc:sldMk cId="998856500" sldId="265"/>
        </pc:sldMkLst>
        <pc:spChg chg="add mod">
          <ac:chgData name="Jon Clarke" userId="dec89ea3e0a0f9e1" providerId="LiveId" clId="{BB4C49D0-109B-430A-815D-2B057A04A542}" dt="2020-01-22T03:22:15.725" v="110" actId="1076"/>
          <ac:spMkLst>
            <pc:docMk/>
            <pc:sldMk cId="998856500" sldId="265"/>
            <ac:spMk id="8" creationId="{04EA44B5-215D-49DF-8807-C65B0BC724C5}"/>
          </ac:spMkLst>
        </pc:spChg>
      </pc:sldChg>
      <pc:sldChg chg="addSp modSp add modNotesTx">
        <pc:chgData name="Jon Clarke" userId="dec89ea3e0a0f9e1" providerId="LiveId" clId="{BB4C49D0-109B-430A-815D-2B057A04A542}" dt="2020-01-22T17:00:40.123" v="2446" actId="20577"/>
        <pc:sldMkLst>
          <pc:docMk/>
          <pc:sldMk cId="4120213890" sldId="266"/>
        </pc:sldMkLst>
        <pc:spChg chg="add mod">
          <ac:chgData name="Jon Clarke" userId="dec89ea3e0a0f9e1" providerId="LiveId" clId="{BB4C49D0-109B-430A-815D-2B057A04A542}" dt="2020-01-22T03:24:02.888" v="187" actId="1076"/>
          <ac:spMkLst>
            <pc:docMk/>
            <pc:sldMk cId="4120213890" sldId="266"/>
            <ac:spMk id="8" creationId="{7960956B-EFCA-4F51-BD47-0830471503B7}"/>
          </ac:spMkLst>
        </pc:spChg>
        <pc:spChg chg="add mod">
          <ac:chgData name="Jon Clarke" userId="dec89ea3e0a0f9e1" providerId="LiveId" clId="{BB4C49D0-109B-430A-815D-2B057A04A542}" dt="2020-01-22T17:00:40.123" v="2446" actId="20577"/>
          <ac:spMkLst>
            <pc:docMk/>
            <pc:sldMk cId="4120213890" sldId="266"/>
            <ac:spMk id="9" creationId="{89907FD7-4551-4432-A440-088B023C0814}"/>
          </ac:spMkLst>
        </pc:spChg>
      </pc:sldChg>
      <pc:sldChg chg="addSp delSp modSp add modNotesTx">
        <pc:chgData name="Jon Clarke" userId="dec89ea3e0a0f9e1" providerId="LiveId" clId="{BB4C49D0-109B-430A-815D-2B057A04A542}" dt="2020-01-22T17:00:49.490" v="2448" actId="20577"/>
        <pc:sldMkLst>
          <pc:docMk/>
          <pc:sldMk cId="3210254256" sldId="267"/>
        </pc:sldMkLst>
        <pc:spChg chg="add del mod">
          <ac:chgData name="Jon Clarke" userId="dec89ea3e0a0f9e1" providerId="LiveId" clId="{BB4C49D0-109B-430A-815D-2B057A04A542}" dt="2020-01-22T03:25:29.189" v="262"/>
          <ac:spMkLst>
            <pc:docMk/>
            <pc:sldMk cId="3210254256" sldId="267"/>
            <ac:spMk id="8" creationId="{5B8336F6-2D98-485F-A637-0770D3F32535}"/>
          </ac:spMkLst>
        </pc:spChg>
        <pc:spChg chg="add mod">
          <ac:chgData name="Jon Clarke" userId="dec89ea3e0a0f9e1" providerId="LiveId" clId="{BB4C49D0-109B-430A-815D-2B057A04A542}" dt="2020-01-22T17:00:49.490" v="2448" actId="20577"/>
          <ac:spMkLst>
            <pc:docMk/>
            <pc:sldMk cId="3210254256" sldId="267"/>
            <ac:spMk id="9" creationId="{7A6EF9F3-D44D-49CC-99D7-1E9D519202D7}"/>
          </ac:spMkLst>
        </pc:spChg>
      </pc:sldChg>
      <pc:sldChg chg="addSp delSp modSp add modNotesTx">
        <pc:chgData name="Jon Clarke" userId="dec89ea3e0a0f9e1" providerId="LiveId" clId="{BB4C49D0-109B-430A-815D-2B057A04A542}" dt="2020-01-22T14:45:59.669" v="1572" actId="6549"/>
        <pc:sldMkLst>
          <pc:docMk/>
          <pc:sldMk cId="370078782" sldId="268"/>
        </pc:sldMkLst>
        <pc:spChg chg="add del mod">
          <ac:chgData name="Jon Clarke" userId="dec89ea3e0a0f9e1" providerId="LiveId" clId="{BB4C49D0-109B-430A-815D-2B057A04A542}" dt="2020-01-22T03:21:42.269" v="83"/>
          <ac:spMkLst>
            <pc:docMk/>
            <pc:sldMk cId="370078782" sldId="268"/>
            <ac:spMk id="8" creationId="{B79270CB-AA6E-4167-9DE8-BF81BC793DC5}"/>
          </ac:spMkLst>
        </pc:spChg>
        <pc:spChg chg="add mod">
          <ac:chgData name="Jon Clarke" userId="dec89ea3e0a0f9e1" providerId="LiveId" clId="{BB4C49D0-109B-430A-815D-2B057A04A542}" dt="2020-01-22T03:26:47.849" v="313" actId="1076"/>
          <ac:spMkLst>
            <pc:docMk/>
            <pc:sldMk cId="370078782" sldId="268"/>
            <ac:spMk id="9" creationId="{8689BC08-2A89-4E8B-8225-8CA0CF66B48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D1AB9-3CF9-4230-8621-F65C6F48D643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50618-44EC-48E8-AFF2-AE75DF931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077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Did you know that Medicare beneficiaries don’t have access to a licensed professional counselor through their benefits?  Here’s why it matters.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50618-44EC-48E8-AFF2-AE75DF931B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60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Gene.  Gene is on Medicare.  If Gene falls, Medicare will cover him.  If Gene needs medicine, Medicare will cover him.  If Gene needs the services of a Licensed Professional Counselor, Medicare will NOT cover him.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50618-44EC-48E8-AFF2-AE75DF931B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511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 is not alone, and he needs your help.  The number of Medicare recipients is on the rise, and there is a vast need for mental health counseling in the Medicare community.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50618-44EC-48E8-AFF2-AE75DF931BE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164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Yes, that’s 80 million people by the end of the decade.  How many of them need access to mental health services but can’t access a licensed counselor?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50618-44EC-48E8-AFF2-AE75DF931BE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22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 is one of the 26% who is diagnosed with a mental health disorder where Medicare won’t pay for a licensed professional counselor to help him.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50618-44EC-48E8-AFF2-AE75DF931B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754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for 21 million people like Gene, they can’t get access to qualified professional.  A licensed professional counselor holds a master’s or doctorate, has at least 3,000 hours of supervised clinical experience, and is certified and licensed through the National Counselor Examination</a:t>
            </a:r>
          </a:p>
          <a:p>
            <a:r>
              <a:rPr lang="en-US" dirty="0"/>
              <a:t>for Licensure and Certification (NCE) or National Clinical Mental Health Counselors Examination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50618-44EC-48E8-AFF2-AE75DF931BE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288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need to do ensure that all Medicare beneficiaries have access to counseling services.  This is for your grandparents, your parents, and eventually even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50618-44EC-48E8-AFF2-AE75DF931BE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741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individual letter from a constituent is more effective than any form letter.  Reach out to your representative and senator to make a change that benefits us all.  You can call their offices, write them a letter, and even form a petition.  Be the voice of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50618-44EC-48E8-AFF2-AE75DF931BE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97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for watching. Be the voice </a:t>
            </a:r>
            <a:r>
              <a:rPr lang="en-US"/>
              <a:t>of change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50618-44EC-48E8-AFF2-AE75DF931BE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726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cheesecharmer.blogspot.com/2011/02/what-to-name-it-2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cheesecharmer.blogspot.com/2011/02/what-to-name-it-2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cheesecharmer.blogspot.com/2011/02/what-to-name-it-2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cheesecharmer.blogspot.com/2011/02/what-to-name-it-2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cheesecharmer.blogspot.com/2011/02/what-to-name-it-2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undabergnow.com/2019/03/25/seniors-foru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ourses.lumenlearning.com/boundless-politicalscience/chapter/the-history-of-federalis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earch-ebscohost-com.ezp.waldenulibrary.org/login.aspx?direct=true&amp;db=eue&amp;AN=42841410&amp;site=eds-live&amp;scope=sit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earch-ebscohost-com.ezp.waldenulibrary.org/login.aspx?direct=true&amp;db=eue&amp;AN=113486158&amp;site=eds-live&amp;scope=si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11A8F-356B-4D26-8DAA-388FB16353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Professional Counseling For Seniors on Medicare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1856C7-762E-4151-B906-FEF5E77B63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Why it Matters to You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48AD14-CBFC-4E7D-B90F-2B5BABFEDD61}"/>
              </a:ext>
            </a:extLst>
          </p:cNvPr>
          <p:cNvGrpSpPr/>
          <p:nvPr/>
        </p:nvGrpSpPr>
        <p:grpSpPr>
          <a:xfrm>
            <a:off x="10969464" y="0"/>
            <a:ext cx="1222536" cy="1255146"/>
            <a:chOff x="10360057" y="3465792"/>
            <a:chExt cx="1222536" cy="125514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83A0CBE-43E7-413F-95C5-8A668A726279}"/>
                </a:ext>
              </a:extLst>
            </p:cNvPr>
            <p:cNvSpPr/>
            <p:nvPr/>
          </p:nvSpPr>
          <p:spPr>
            <a:xfrm>
              <a:off x="10390494" y="3499333"/>
              <a:ext cx="1161663" cy="1188065"/>
            </a:xfrm>
            <a:prstGeom prst="rect">
              <a:avLst/>
            </a:prstGeom>
            <a:gradFill flip="none" rotWithShape="1">
              <a:gsLst>
                <a:gs pos="0">
                  <a:srgbClr val="6D4067">
                    <a:alpha val="85000"/>
                  </a:srgbClr>
                </a:gs>
                <a:gs pos="84000">
                  <a:srgbClr val="22171F">
                    <a:alpha val="9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2990BD-6BA1-49B7-B402-426703E5CB93}"/>
                </a:ext>
              </a:extLst>
            </p:cNvPr>
            <p:cNvSpPr txBox="1"/>
            <p:nvPr/>
          </p:nvSpPr>
          <p:spPr>
            <a:xfrm>
              <a:off x="10385910" y="3587773"/>
              <a:ext cx="11708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D78E94"/>
                  </a:solidFill>
                  <a:latin typeface="Bebas Neue" panose="020B0606020202050201" pitchFamily="34" charset="0"/>
                </a:rPr>
                <a:t>Advocacy</a:t>
              </a:r>
              <a:endParaRPr lang="id-ID" sz="2000" dirty="0">
                <a:solidFill>
                  <a:srgbClr val="D78E94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2CB19C6-0E5B-4DBE-B5A4-F947832FA2DF}"/>
                </a:ext>
              </a:extLst>
            </p:cNvPr>
            <p:cNvSpPr txBox="1"/>
            <p:nvPr/>
          </p:nvSpPr>
          <p:spPr>
            <a:xfrm>
              <a:off x="10810666" y="3912506"/>
              <a:ext cx="397866" cy="420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2" dirty="0">
                  <a:solidFill>
                    <a:schemeClr val="bg1">
                      <a:lumMod val="95000"/>
                    </a:schemeClr>
                  </a:solidFill>
                  <a:latin typeface="Bebas Neue" panose="020B0606020202050201" pitchFamily="34" charset="0"/>
                </a:rPr>
                <a:t>In</a:t>
              </a:r>
              <a:endParaRPr lang="id-ID" sz="2132" dirty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1A899A5-942D-4B79-8B35-7EB6A369C8E4}"/>
                </a:ext>
              </a:extLst>
            </p:cNvPr>
            <p:cNvSpPr txBox="1"/>
            <p:nvPr/>
          </p:nvSpPr>
          <p:spPr>
            <a:xfrm>
              <a:off x="10576179" y="4273604"/>
              <a:ext cx="8744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pc="111" dirty="0">
                  <a:solidFill>
                    <a:schemeClr val="bg1">
                      <a:lumMod val="95000"/>
                    </a:schemeClr>
                  </a:solidFill>
                  <a:latin typeface="Caviar Dreams" panose="020B0402020204020504" pitchFamily="34" charset="0"/>
                </a:rPr>
                <a:t>Action</a:t>
              </a:r>
              <a:endParaRPr lang="id-ID" spc="111" dirty="0">
                <a:solidFill>
                  <a:schemeClr val="bg1">
                    <a:lumMod val="95000"/>
                  </a:schemeClr>
                </a:solidFill>
                <a:latin typeface="Caviar Dreams" panose="020B04020202040205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2EA73C3-BA7E-493A-A2DF-8956C0C4F97D}"/>
                </a:ext>
              </a:extLst>
            </p:cNvPr>
            <p:cNvSpPr/>
            <p:nvPr/>
          </p:nvSpPr>
          <p:spPr>
            <a:xfrm>
              <a:off x="10360057" y="3465792"/>
              <a:ext cx="1222536" cy="1255146"/>
            </a:xfrm>
            <a:prstGeom prst="rect">
              <a:avLst/>
            </a:prstGeom>
            <a:noFill/>
            <a:ln w="9525">
              <a:gradFill flip="none" rotWithShape="1">
                <a:gsLst>
                  <a:gs pos="0">
                    <a:srgbClr val="7E5979">
                      <a:alpha val="76000"/>
                    </a:srgbClr>
                  </a:gs>
                  <a:gs pos="100000">
                    <a:srgbClr val="271D24">
                      <a:alpha val="79000"/>
                    </a:srgb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</p:grpSp>
    </p:spTree>
    <p:extLst>
      <p:ext uri="{BB962C8B-B14F-4D97-AF65-F5344CB8AC3E}">
        <p14:creationId xmlns:p14="http://schemas.microsoft.com/office/powerpoint/2010/main" val="996541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3E23BAA-C55B-453F-B72B-4EA8213EF065}"/>
              </a:ext>
            </a:extLst>
          </p:cNvPr>
          <p:cNvGrpSpPr/>
          <p:nvPr/>
        </p:nvGrpSpPr>
        <p:grpSpPr>
          <a:xfrm>
            <a:off x="10969464" y="0"/>
            <a:ext cx="1222536" cy="1255146"/>
            <a:chOff x="10360057" y="3465792"/>
            <a:chExt cx="1222536" cy="125514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7AE0C5A-6182-462F-B37A-1C0A1E436BF3}"/>
                </a:ext>
              </a:extLst>
            </p:cNvPr>
            <p:cNvSpPr/>
            <p:nvPr/>
          </p:nvSpPr>
          <p:spPr>
            <a:xfrm>
              <a:off x="10390494" y="3499333"/>
              <a:ext cx="1161663" cy="1188065"/>
            </a:xfrm>
            <a:prstGeom prst="rect">
              <a:avLst/>
            </a:prstGeom>
            <a:gradFill flip="none" rotWithShape="1">
              <a:gsLst>
                <a:gs pos="0">
                  <a:srgbClr val="6D4067">
                    <a:alpha val="85000"/>
                  </a:srgbClr>
                </a:gs>
                <a:gs pos="84000">
                  <a:srgbClr val="22171F">
                    <a:alpha val="9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F668C88-5F78-44F5-8419-60B540E4957D}"/>
                </a:ext>
              </a:extLst>
            </p:cNvPr>
            <p:cNvSpPr txBox="1"/>
            <p:nvPr/>
          </p:nvSpPr>
          <p:spPr>
            <a:xfrm>
              <a:off x="10385910" y="3587773"/>
              <a:ext cx="11708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D78E94"/>
                  </a:solidFill>
                  <a:latin typeface="Bebas Neue" panose="020B0606020202050201" pitchFamily="34" charset="0"/>
                </a:rPr>
                <a:t>Advocacy</a:t>
              </a:r>
              <a:endParaRPr lang="id-ID" sz="2000" dirty="0">
                <a:solidFill>
                  <a:srgbClr val="D78E94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9879F9A-A825-4754-B71D-2BF756F5AA24}"/>
                </a:ext>
              </a:extLst>
            </p:cNvPr>
            <p:cNvSpPr txBox="1"/>
            <p:nvPr/>
          </p:nvSpPr>
          <p:spPr>
            <a:xfrm>
              <a:off x="10810666" y="3912506"/>
              <a:ext cx="397866" cy="420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2" dirty="0">
                  <a:solidFill>
                    <a:schemeClr val="bg1">
                      <a:lumMod val="95000"/>
                    </a:schemeClr>
                  </a:solidFill>
                  <a:latin typeface="Bebas Neue" panose="020B0606020202050201" pitchFamily="34" charset="0"/>
                </a:rPr>
                <a:t>In</a:t>
              </a:r>
              <a:endParaRPr lang="id-ID" sz="2132" dirty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507B64-8B42-4D25-9FFB-906D1F3F6D15}"/>
                </a:ext>
              </a:extLst>
            </p:cNvPr>
            <p:cNvSpPr txBox="1"/>
            <p:nvPr/>
          </p:nvSpPr>
          <p:spPr>
            <a:xfrm>
              <a:off x="10576179" y="4273604"/>
              <a:ext cx="8744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pc="111" dirty="0">
                  <a:solidFill>
                    <a:schemeClr val="bg1">
                      <a:lumMod val="95000"/>
                    </a:schemeClr>
                  </a:solidFill>
                  <a:latin typeface="Caviar Dreams" panose="020B0402020204020504" pitchFamily="34" charset="0"/>
                </a:rPr>
                <a:t>Action</a:t>
              </a:r>
              <a:endParaRPr lang="id-ID" spc="111" dirty="0">
                <a:solidFill>
                  <a:schemeClr val="bg1">
                    <a:lumMod val="95000"/>
                  </a:schemeClr>
                </a:solidFill>
                <a:latin typeface="Caviar Dreams" panose="020B04020202040205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AA9D850-DF82-44A9-A195-29B78B267F37}"/>
                </a:ext>
              </a:extLst>
            </p:cNvPr>
            <p:cNvSpPr/>
            <p:nvPr/>
          </p:nvSpPr>
          <p:spPr>
            <a:xfrm>
              <a:off x="10360057" y="3465792"/>
              <a:ext cx="1222536" cy="1255146"/>
            </a:xfrm>
            <a:prstGeom prst="rect">
              <a:avLst/>
            </a:prstGeom>
            <a:noFill/>
            <a:ln w="9525">
              <a:gradFill flip="none" rotWithShape="1">
                <a:gsLst>
                  <a:gs pos="0">
                    <a:srgbClr val="7E5979">
                      <a:alpha val="76000"/>
                    </a:srgbClr>
                  </a:gs>
                  <a:gs pos="100000">
                    <a:srgbClr val="271D24">
                      <a:alpha val="79000"/>
                    </a:srgb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</p:grpSp>
      <p:pic>
        <p:nvPicPr>
          <p:cNvPr id="31" name="Picture 30" descr="A person wearing a hat and glasses&#10;&#10;Description automatically generated">
            <a:extLst>
              <a:ext uri="{FF2B5EF4-FFF2-40B4-BE49-F238E27FC236}">
                <a16:creationId xmlns:a16="http://schemas.microsoft.com/office/drawing/2014/main" id="{23EA400B-4C9C-4EE9-980E-F779CE99F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49215" y="1255146"/>
            <a:ext cx="3200400" cy="2816352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FE50EA0-E342-44A0-8C9B-940372F1217A}"/>
              </a:ext>
            </a:extLst>
          </p:cNvPr>
          <p:cNvSpPr/>
          <p:nvPr/>
        </p:nvSpPr>
        <p:spPr>
          <a:xfrm>
            <a:off x="5223542" y="2505670"/>
            <a:ext cx="36936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This is Gene</a:t>
            </a:r>
          </a:p>
        </p:txBody>
      </p:sp>
    </p:spTree>
    <p:extLst>
      <p:ext uri="{BB962C8B-B14F-4D97-AF65-F5344CB8AC3E}">
        <p14:creationId xmlns:p14="http://schemas.microsoft.com/office/powerpoint/2010/main" val="3430833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3E23BAA-C55B-453F-B72B-4EA8213EF065}"/>
              </a:ext>
            </a:extLst>
          </p:cNvPr>
          <p:cNvGrpSpPr/>
          <p:nvPr/>
        </p:nvGrpSpPr>
        <p:grpSpPr>
          <a:xfrm>
            <a:off x="10969464" y="0"/>
            <a:ext cx="1222536" cy="1255146"/>
            <a:chOff x="10360057" y="3465792"/>
            <a:chExt cx="1222536" cy="125514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7AE0C5A-6182-462F-B37A-1C0A1E436BF3}"/>
                </a:ext>
              </a:extLst>
            </p:cNvPr>
            <p:cNvSpPr/>
            <p:nvPr/>
          </p:nvSpPr>
          <p:spPr>
            <a:xfrm>
              <a:off x="10390494" y="3499333"/>
              <a:ext cx="1161663" cy="1188065"/>
            </a:xfrm>
            <a:prstGeom prst="rect">
              <a:avLst/>
            </a:prstGeom>
            <a:gradFill flip="none" rotWithShape="1">
              <a:gsLst>
                <a:gs pos="0">
                  <a:srgbClr val="6D4067">
                    <a:alpha val="85000"/>
                  </a:srgbClr>
                </a:gs>
                <a:gs pos="84000">
                  <a:srgbClr val="22171F">
                    <a:alpha val="9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F668C88-5F78-44F5-8419-60B540E4957D}"/>
                </a:ext>
              </a:extLst>
            </p:cNvPr>
            <p:cNvSpPr txBox="1"/>
            <p:nvPr/>
          </p:nvSpPr>
          <p:spPr>
            <a:xfrm>
              <a:off x="10385910" y="3587773"/>
              <a:ext cx="11708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D78E94"/>
                  </a:solidFill>
                  <a:latin typeface="Bebas Neue" panose="020B0606020202050201" pitchFamily="34" charset="0"/>
                </a:rPr>
                <a:t>Advocacy</a:t>
              </a:r>
              <a:endParaRPr lang="id-ID" sz="2000" dirty="0">
                <a:solidFill>
                  <a:srgbClr val="D78E94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9879F9A-A825-4754-B71D-2BF756F5AA24}"/>
                </a:ext>
              </a:extLst>
            </p:cNvPr>
            <p:cNvSpPr txBox="1"/>
            <p:nvPr/>
          </p:nvSpPr>
          <p:spPr>
            <a:xfrm>
              <a:off x="10810666" y="3912506"/>
              <a:ext cx="397866" cy="420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2" dirty="0">
                  <a:solidFill>
                    <a:schemeClr val="bg1">
                      <a:lumMod val="95000"/>
                    </a:schemeClr>
                  </a:solidFill>
                  <a:latin typeface="Bebas Neue" panose="020B0606020202050201" pitchFamily="34" charset="0"/>
                </a:rPr>
                <a:t>In</a:t>
              </a:r>
              <a:endParaRPr lang="id-ID" sz="2132" dirty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507B64-8B42-4D25-9FFB-906D1F3F6D15}"/>
                </a:ext>
              </a:extLst>
            </p:cNvPr>
            <p:cNvSpPr txBox="1"/>
            <p:nvPr/>
          </p:nvSpPr>
          <p:spPr>
            <a:xfrm>
              <a:off x="10576179" y="4273604"/>
              <a:ext cx="8744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pc="111" dirty="0">
                  <a:solidFill>
                    <a:schemeClr val="bg1">
                      <a:lumMod val="95000"/>
                    </a:schemeClr>
                  </a:solidFill>
                  <a:latin typeface="Caviar Dreams" panose="020B0402020204020504" pitchFamily="34" charset="0"/>
                </a:rPr>
                <a:t>Action</a:t>
              </a:r>
              <a:endParaRPr lang="id-ID" spc="111" dirty="0">
                <a:solidFill>
                  <a:schemeClr val="bg1">
                    <a:lumMod val="95000"/>
                  </a:schemeClr>
                </a:solidFill>
                <a:latin typeface="Caviar Dreams" panose="020B04020202040205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AA9D850-DF82-44A9-A195-29B78B267F37}"/>
                </a:ext>
              </a:extLst>
            </p:cNvPr>
            <p:cNvSpPr/>
            <p:nvPr/>
          </p:nvSpPr>
          <p:spPr>
            <a:xfrm>
              <a:off x="10360057" y="3465792"/>
              <a:ext cx="1222536" cy="1255146"/>
            </a:xfrm>
            <a:prstGeom prst="rect">
              <a:avLst/>
            </a:prstGeom>
            <a:noFill/>
            <a:ln w="9525">
              <a:gradFill flip="none" rotWithShape="1">
                <a:gsLst>
                  <a:gs pos="0">
                    <a:srgbClr val="7E5979">
                      <a:alpha val="76000"/>
                    </a:srgbClr>
                  </a:gs>
                  <a:gs pos="100000">
                    <a:srgbClr val="271D24">
                      <a:alpha val="79000"/>
                    </a:srgb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</p:grpSp>
      <p:pic>
        <p:nvPicPr>
          <p:cNvPr id="31" name="Picture 30" descr="A person wearing a hat and glasses&#10;&#10;Description automatically generated">
            <a:extLst>
              <a:ext uri="{FF2B5EF4-FFF2-40B4-BE49-F238E27FC236}">
                <a16:creationId xmlns:a16="http://schemas.microsoft.com/office/drawing/2014/main" id="{23EA400B-4C9C-4EE9-980E-F779CE99F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49215" y="1255146"/>
            <a:ext cx="3200400" cy="281635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4EA44B5-215D-49DF-8807-C65B0BC724C5}"/>
              </a:ext>
            </a:extLst>
          </p:cNvPr>
          <p:cNvSpPr/>
          <p:nvPr/>
        </p:nvSpPr>
        <p:spPr>
          <a:xfrm>
            <a:off x="4564644" y="2367729"/>
            <a:ext cx="70160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Gene needs YOUR help!</a:t>
            </a:r>
          </a:p>
        </p:txBody>
      </p:sp>
    </p:spTree>
    <p:extLst>
      <p:ext uri="{BB962C8B-B14F-4D97-AF65-F5344CB8AC3E}">
        <p14:creationId xmlns:p14="http://schemas.microsoft.com/office/powerpoint/2010/main" val="998856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3E23BAA-C55B-453F-B72B-4EA8213EF065}"/>
              </a:ext>
            </a:extLst>
          </p:cNvPr>
          <p:cNvGrpSpPr/>
          <p:nvPr/>
        </p:nvGrpSpPr>
        <p:grpSpPr>
          <a:xfrm>
            <a:off x="10969464" y="0"/>
            <a:ext cx="1222536" cy="1255146"/>
            <a:chOff x="10360057" y="3465792"/>
            <a:chExt cx="1222536" cy="125514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7AE0C5A-6182-462F-B37A-1C0A1E436BF3}"/>
                </a:ext>
              </a:extLst>
            </p:cNvPr>
            <p:cNvSpPr/>
            <p:nvPr/>
          </p:nvSpPr>
          <p:spPr>
            <a:xfrm>
              <a:off x="10390494" y="3499333"/>
              <a:ext cx="1161663" cy="1188065"/>
            </a:xfrm>
            <a:prstGeom prst="rect">
              <a:avLst/>
            </a:prstGeom>
            <a:gradFill flip="none" rotWithShape="1">
              <a:gsLst>
                <a:gs pos="0">
                  <a:srgbClr val="6D4067">
                    <a:alpha val="85000"/>
                  </a:srgbClr>
                </a:gs>
                <a:gs pos="84000">
                  <a:srgbClr val="22171F">
                    <a:alpha val="9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F668C88-5F78-44F5-8419-60B540E4957D}"/>
                </a:ext>
              </a:extLst>
            </p:cNvPr>
            <p:cNvSpPr txBox="1"/>
            <p:nvPr/>
          </p:nvSpPr>
          <p:spPr>
            <a:xfrm>
              <a:off x="10385910" y="3587773"/>
              <a:ext cx="11708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D78E94"/>
                  </a:solidFill>
                  <a:latin typeface="Bebas Neue" panose="020B0606020202050201" pitchFamily="34" charset="0"/>
                </a:rPr>
                <a:t>Advocacy</a:t>
              </a:r>
              <a:endParaRPr lang="id-ID" sz="2000" dirty="0">
                <a:solidFill>
                  <a:srgbClr val="D78E94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9879F9A-A825-4754-B71D-2BF756F5AA24}"/>
                </a:ext>
              </a:extLst>
            </p:cNvPr>
            <p:cNvSpPr txBox="1"/>
            <p:nvPr/>
          </p:nvSpPr>
          <p:spPr>
            <a:xfrm>
              <a:off x="10810666" y="3912506"/>
              <a:ext cx="397866" cy="420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2" dirty="0">
                  <a:solidFill>
                    <a:schemeClr val="bg1">
                      <a:lumMod val="95000"/>
                    </a:schemeClr>
                  </a:solidFill>
                  <a:latin typeface="Bebas Neue" panose="020B0606020202050201" pitchFamily="34" charset="0"/>
                </a:rPr>
                <a:t>In</a:t>
              </a:r>
              <a:endParaRPr lang="id-ID" sz="2132" dirty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507B64-8B42-4D25-9FFB-906D1F3F6D15}"/>
                </a:ext>
              </a:extLst>
            </p:cNvPr>
            <p:cNvSpPr txBox="1"/>
            <p:nvPr/>
          </p:nvSpPr>
          <p:spPr>
            <a:xfrm>
              <a:off x="10576179" y="4273604"/>
              <a:ext cx="8744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pc="111" dirty="0">
                  <a:solidFill>
                    <a:schemeClr val="bg1">
                      <a:lumMod val="95000"/>
                    </a:schemeClr>
                  </a:solidFill>
                  <a:latin typeface="Caviar Dreams" panose="020B0402020204020504" pitchFamily="34" charset="0"/>
                </a:rPr>
                <a:t>Action</a:t>
              </a:r>
              <a:endParaRPr lang="id-ID" spc="111" dirty="0">
                <a:solidFill>
                  <a:schemeClr val="bg1">
                    <a:lumMod val="95000"/>
                  </a:schemeClr>
                </a:solidFill>
                <a:latin typeface="Caviar Dreams" panose="020B04020202040205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AA9D850-DF82-44A9-A195-29B78B267F37}"/>
                </a:ext>
              </a:extLst>
            </p:cNvPr>
            <p:cNvSpPr/>
            <p:nvPr/>
          </p:nvSpPr>
          <p:spPr>
            <a:xfrm>
              <a:off x="10360057" y="3465792"/>
              <a:ext cx="1222536" cy="1255146"/>
            </a:xfrm>
            <a:prstGeom prst="rect">
              <a:avLst/>
            </a:prstGeom>
            <a:noFill/>
            <a:ln w="9525">
              <a:gradFill flip="none" rotWithShape="1">
                <a:gsLst>
                  <a:gs pos="0">
                    <a:srgbClr val="7E5979">
                      <a:alpha val="76000"/>
                    </a:srgbClr>
                  </a:gs>
                  <a:gs pos="100000">
                    <a:srgbClr val="271D24">
                      <a:alpha val="79000"/>
                    </a:srgb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</p:grpSp>
      <p:pic>
        <p:nvPicPr>
          <p:cNvPr id="31" name="Picture 30" descr="A person wearing a hat and glasses&#10;&#10;Description automatically generated">
            <a:extLst>
              <a:ext uri="{FF2B5EF4-FFF2-40B4-BE49-F238E27FC236}">
                <a16:creationId xmlns:a16="http://schemas.microsoft.com/office/drawing/2014/main" id="{23EA400B-4C9C-4EE9-980E-F779CE99F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49215" y="1255146"/>
            <a:ext cx="3200400" cy="281635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60956B-EFCA-4F51-BD47-0830471503B7}"/>
              </a:ext>
            </a:extLst>
          </p:cNvPr>
          <p:cNvSpPr/>
          <p:nvPr/>
        </p:nvSpPr>
        <p:spPr>
          <a:xfrm>
            <a:off x="4173282" y="3148168"/>
            <a:ext cx="78867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 2030, expect 80,000,000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907FD7-4551-4432-A440-088B023C0814}"/>
              </a:ext>
            </a:extLst>
          </p:cNvPr>
          <p:cNvSpPr/>
          <p:nvPr/>
        </p:nvSpPr>
        <p:spPr>
          <a:xfrm>
            <a:off x="1345488" y="4071498"/>
            <a:ext cx="10273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eople like Gene to be on Medicare</a:t>
            </a:r>
          </a:p>
        </p:txBody>
      </p:sp>
    </p:spTree>
    <p:extLst>
      <p:ext uri="{BB962C8B-B14F-4D97-AF65-F5344CB8AC3E}">
        <p14:creationId xmlns:p14="http://schemas.microsoft.com/office/powerpoint/2010/main" val="4120213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3E23BAA-C55B-453F-B72B-4EA8213EF065}"/>
              </a:ext>
            </a:extLst>
          </p:cNvPr>
          <p:cNvGrpSpPr/>
          <p:nvPr/>
        </p:nvGrpSpPr>
        <p:grpSpPr>
          <a:xfrm>
            <a:off x="10969464" y="0"/>
            <a:ext cx="1222536" cy="1255146"/>
            <a:chOff x="10360057" y="3465792"/>
            <a:chExt cx="1222536" cy="125514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7AE0C5A-6182-462F-B37A-1C0A1E436BF3}"/>
                </a:ext>
              </a:extLst>
            </p:cNvPr>
            <p:cNvSpPr/>
            <p:nvPr/>
          </p:nvSpPr>
          <p:spPr>
            <a:xfrm>
              <a:off x="10390494" y="3499333"/>
              <a:ext cx="1161663" cy="1188065"/>
            </a:xfrm>
            <a:prstGeom prst="rect">
              <a:avLst/>
            </a:prstGeom>
            <a:gradFill flip="none" rotWithShape="1">
              <a:gsLst>
                <a:gs pos="0">
                  <a:srgbClr val="6D4067">
                    <a:alpha val="85000"/>
                  </a:srgbClr>
                </a:gs>
                <a:gs pos="84000">
                  <a:srgbClr val="22171F">
                    <a:alpha val="9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F668C88-5F78-44F5-8419-60B540E4957D}"/>
                </a:ext>
              </a:extLst>
            </p:cNvPr>
            <p:cNvSpPr txBox="1"/>
            <p:nvPr/>
          </p:nvSpPr>
          <p:spPr>
            <a:xfrm>
              <a:off x="10385910" y="3587773"/>
              <a:ext cx="11708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D78E94"/>
                  </a:solidFill>
                  <a:latin typeface="Bebas Neue" panose="020B0606020202050201" pitchFamily="34" charset="0"/>
                </a:rPr>
                <a:t>Advocacy</a:t>
              </a:r>
              <a:endParaRPr lang="id-ID" sz="2000" dirty="0">
                <a:solidFill>
                  <a:srgbClr val="D78E94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9879F9A-A825-4754-B71D-2BF756F5AA24}"/>
                </a:ext>
              </a:extLst>
            </p:cNvPr>
            <p:cNvSpPr txBox="1"/>
            <p:nvPr/>
          </p:nvSpPr>
          <p:spPr>
            <a:xfrm>
              <a:off x="10810666" y="3912506"/>
              <a:ext cx="397866" cy="420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2" dirty="0">
                  <a:solidFill>
                    <a:schemeClr val="bg1">
                      <a:lumMod val="95000"/>
                    </a:schemeClr>
                  </a:solidFill>
                  <a:latin typeface="Bebas Neue" panose="020B0606020202050201" pitchFamily="34" charset="0"/>
                </a:rPr>
                <a:t>In</a:t>
              </a:r>
              <a:endParaRPr lang="id-ID" sz="2132" dirty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507B64-8B42-4D25-9FFB-906D1F3F6D15}"/>
                </a:ext>
              </a:extLst>
            </p:cNvPr>
            <p:cNvSpPr txBox="1"/>
            <p:nvPr/>
          </p:nvSpPr>
          <p:spPr>
            <a:xfrm>
              <a:off x="10576179" y="4273604"/>
              <a:ext cx="8744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pc="111" dirty="0">
                  <a:solidFill>
                    <a:schemeClr val="bg1">
                      <a:lumMod val="95000"/>
                    </a:schemeClr>
                  </a:solidFill>
                  <a:latin typeface="Caviar Dreams" panose="020B0402020204020504" pitchFamily="34" charset="0"/>
                </a:rPr>
                <a:t>Action</a:t>
              </a:r>
              <a:endParaRPr lang="id-ID" spc="111" dirty="0">
                <a:solidFill>
                  <a:schemeClr val="bg1">
                    <a:lumMod val="95000"/>
                  </a:schemeClr>
                </a:solidFill>
                <a:latin typeface="Caviar Dreams" panose="020B04020202040205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AA9D850-DF82-44A9-A195-29B78B267F37}"/>
                </a:ext>
              </a:extLst>
            </p:cNvPr>
            <p:cNvSpPr/>
            <p:nvPr/>
          </p:nvSpPr>
          <p:spPr>
            <a:xfrm>
              <a:off x="10360057" y="3465792"/>
              <a:ext cx="1222536" cy="1255146"/>
            </a:xfrm>
            <a:prstGeom prst="rect">
              <a:avLst/>
            </a:prstGeom>
            <a:noFill/>
            <a:ln w="9525">
              <a:gradFill flip="none" rotWithShape="1">
                <a:gsLst>
                  <a:gs pos="0">
                    <a:srgbClr val="7E5979">
                      <a:alpha val="76000"/>
                    </a:srgbClr>
                  </a:gs>
                  <a:gs pos="100000">
                    <a:srgbClr val="271D24">
                      <a:alpha val="79000"/>
                    </a:srgb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</p:grpSp>
      <p:pic>
        <p:nvPicPr>
          <p:cNvPr id="31" name="Picture 30" descr="A person wearing a hat and glasses&#10;&#10;Description automatically generated">
            <a:extLst>
              <a:ext uri="{FF2B5EF4-FFF2-40B4-BE49-F238E27FC236}">
                <a16:creationId xmlns:a16="http://schemas.microsoft.com/office/drawing/2014/main" id="{23EA400B-4C9C-4EE9-980E-F779CE99F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49215" y="1255146"/>
            <a:ext cx="3200400" cy="28163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A6EF9F3-D44D-49CC-99D7-1E9D519202D7}"/>
              </a:ext>
            </a:extLst>
          </p:cNvPr>
          <p:cNvSpPr/>
          <p:nvPr/>
        </p:nvSpPr>
        <p:spPr>
          <a:xfrm>
            <a:off x="4628271" y="1377127"/>
            <a:ext cx="774038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26% of 80,000,000</a:t>
            </a:r>
          </a:p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ill be diagnosed with a mental health disorder</a:t>
            </a:r>
          </a:p>
        </p:txBody>
      </p:sp>
    </p:spTree>
    <p:extLst>
      <p:ext uri="{BB962C8B-B14F-4D97-AF65-F5344CB8AC3E}">
        <p14:creationId xmlns:p14="http://schemas.microsoft.com/office/powerpoint/2010/main" val="3210254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3E23BAA-C55B-453F-B72B-4EA8213EF065}"/>
              </a:ext>
            </a:extLst>
          </p:cNvPr>
          <p:cNvGrpSpPr/>
          <p:nvPr/>
        </p:nvGrpSpPr>
        <p:grpSpPr>
          <a:xfrm>
            <a:off x="10969464" y="0"/>
            <a:ext cx="1222536" cy="1255146"/>
            <a:chOff x="10360057" y="3465792"/>
            <a:chExt cx="1222536" cy="125514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7AE0C5A-6182-462F-B37A-1C0A1E436BF3}"/>
                </a:ext>
              </a:extLst>
            </p:cNvPr>
            <p:cNvSpPr/>
            <p:nvPr/>
          </p:nvSpPr>
          <p:spPr>
            <a:xfrm>
              <a:off x="10390494" y="3499333"/>
              <a:ext cx="1161663" cy="1188065"/>
            </a:xfrm>
            <a:prstGeom prst="rect">
              <a:avLst/>
            </a:prstGeom>
            <a:gradFill flip="none" rotWithShape="1">
              <a:gsLst>
                <a:gs pos="0">
                  <a:srgbClr val="6D4067">
                    <a:alpha val="85000"/>
                  </a:srgbClr>
                </a:gs>
                <a:gs pos="84000">
                  <a:srgbClr val="22171F">
                    <a:alpha val="9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F668C88-5F78-44F5-8419-60B540E4957D}"/>
                </a:ext>
              </a:extLst>
            </p:cNvPr>
            <p:cNvSpPr txBox="1"/>
            <p:nvPr/>
          </p:nvSpPr>
          <p:spPr>
            <a:xfrm>
              <a:off x="10385910" y="3587773"/>
              <a:ext cx="11708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D78E94"/>
                  </a:solidFill>
                  <a:latin typeface="Bebas Neue" panose="020B0606020202050201" pitchFamily="34" charset="0"/>
                </a:rPr>
                <a:t>Advocacy</a:t>
              </a:r>
              <a:endParaRPr lang="id-ID" sz="2000" dirty="0">
                <a:solidFill>
                  <a:srgbClr val="D78E94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9879F9A-A825-4754-B71D-2BF756F5AA24}"/>
                </a:ext>
              </a:extLst>
            </p:cNvPr>
            <p:cNvSpPr txBox="1"/>
            <p:nvPr/>
          </p:nvSpPr>
          <p:spPr>
            <a:xfrm>
              <a:off x="10810666" y="3912506"/>
              <a:ext cx="397866" cy="420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2" dirty="0">
                  <a:solidFill>
                    <a:schemeClr val="bg1">
                      <a:lumMod val="95000"/>
                    </a:schemeClr>
                  </a:solidFill>
                  <a:latin typeface="Bebas Neue" panose="020B0606020202050201" pitchFamily="34" charset="0"/>
                </a:rPr>
                <a:t>In</a:t>
              </a:r>
              <a:endParaRPr lang="id-ID" sz="2132" dirty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507B64-8B42-4D25-9FFB-906D1F3F6D15}"/>
                </a:ext>
              </a:extLst>
            </p:cNvPr>
            <p:cNvSpPr txBox="1"/>
            <p:nvPr/>
          </p:nvSpPr>
          <p:spPr>
            <a:xfrm>
              <a:off x="10576179" y="4273604"/>
              <a:ext cx="8744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pc="111" dirty="0">
                  <a:solidFill>
                    <a:schemeClr val="bg1">
                      <a:lumMod val="95000"/>
                    </a:schemeClr>
                  </a:solidFill>
                  <a:latin typeface="Caviar Dreams" panose="020B0402020204020504" pitchFamily="34" charset="0"/>
                </a:rPr>
                <a:t>Action</a:t>
              </a:r>
              <a:endParaRPr lang="id-ID" spc="111" dirty="0">
                <a:solidFill>
                  <a:schemeClr val="bg1">
                    <a:lumMod val="95000"/>
                  </a:schemeClr>
                </a:solidFill>
                <a:latin typeface="Caviar Dreams" panose="020B04020202040205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AA9D850-DF82-44A9-A195-29B78B267F37}"/>
                </a:ext>
              </a:extLst>
            </p:cNvPr>
            <p:cNvSpPr/>
            <p:nvPr/>
          </p:nvSpPr>
          <p:spPr>
            <a:xfrm>
              <a:off x="10360057" y="3465792"/>
              <a:ext cx="1222536" cy="1255146"/>
            </a:xfrm>
            <a:prstGeom prst="rect">
              <a:avLst/>
            </a:prstGeom>
            <a:noFill/>
            <a:ln w="9525">
              <a:gradFill flip="none" rotWithShape="1">
                <a:gsLst>
                  <a:gs pos="0">
                    <a:srgbClr val="7E5979">
                      <a:alpha val="76000"/>
                    </a:srgbClr>
                  </a:gs>
                  <a:gs pos="100000">
                    <a:srgbClr val="271D24">
                      <a:alpha val="79000"/>
                    </a:srgb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</p:grpSp>
      <p:pic>
        <p:nvPicPr>
          <p:cNvPr id="31" name="Picture 30" descr="A person wearing a hat and glasses&#10;&#10;Description automatically generated">
            <a:extLst>
              <a:ext uri="{FF2B5EF4-FFF2-40B4-BE49-F238E27FC236}">
                <a16:creationId xmlns:a16="http://schemas.microsoft.com/office/drawing/2014/main" id="{23EA400B-4C9C-4EE9-980E-F779CE99F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49215" y="1255146"/>
            <a:ext cx="3200400" cy="28163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89BC08-2A89-4E8B-8225-8CA0CF66B484}"/>
              </a:ext>
            </a:extLst>
          </p:cNvPr>
          <p:cNvSpPr/>
          <p:nvPr/>
        </p:nvSpPr>
        <p:spPr>
          <a:xfrm>
            <a:off x="4615760" y="2022955"/>
            <a:ext cx="744423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That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’s nearly 21,000,000 people like Gene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078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1531558-919E-4260-B5ED-325702466934}"/>
              </a:ext>
            </a:extLst>
          </p:cNvPr>
          <p:cNvGrpSpPr/>
          <p:nvPr/>
        </p:nvGrpSpPr>
        <p:grpSpPr>
          <a:xfrm>
            <a:off x="10969464" y="0"/>
            <a:ext cx="1222536" cy="1255146"/>
            <a:chOff x="10360057" y="3465792"/>
            <a:chExt cx="1222536" cy="125514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E9F9C63-9C18-49D5-8CE6-270AB2FA877C}"/>
                </a:ext>
              </a:extLst>
            </p:cNvPr>
            <p:cNvSpPr/>
            <p:nvPr/>
          </p:nvSpPr>
          <p:spPr>
            <a:xfrm>
              <a:off x="10390494" y="3499333"/>
              <a:ext cx="1161663" cy="1188065"/>
            </a:xfrm>
            <a:prstGeom prst="rect">
              <a:avLst/>
            </a:prstGeom>
            <a:gradFill flip="none" rotWithShape="1">
              <a:gsLst>
                <a:gs pos="0">
                  <a:srgbClr val="6D4067">
                    <a:alpha val="85000"/>
                  </a:srgbClr>
                </a:gs>
                <a:gs pos="84000">
                  <a:srgbClr val="22171F">
                    <a:alpha val="9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682CD9-9FF0-4362-9328-461B5D53915F}"/>
                </a:ext>
              </a:extLst>
            </p:cNvPr>
            <p:cNvSpPr txBox="1"/>
            <p:nvPr/>
          </p:nvSpPr>
          <p:spPr>
            <a:xfrm>
              <a:off x="10385910" y="3587773"/>
              <a:ext cx="11708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D78E94"/>
                  </a:solidFill>
                  <a:latin typeface="Bebas Neue" panose="020B0606020202050201" pitchFamily="34" charset="0"/>
                </a:rPr>
                <a:t>Advocacy</a:t>
              </a:r>
              <a:endParaRPr lang="id-ID" sz="2000" dirty="0">
                <a:solidFill>
                  <a:srgbClr val="D78E94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A566C59-A56F-4325-9E94-2847031E59AE}"/>
                </a:ext>
              </a:extLst>
            </p:cNvPr>
            <p:cNvSpPr txBox="1"/>
            <p:nvPr/>
          </p:nvSpPr>
          <p:spPr>
            <a:xfrm>
              <a:off x="10810666" y="3912506"/>
              <a:ext cx="397866" cy="420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2" dirty="0">
                  <a:solidFill>
                    <a:schemeClr val="bg1">
                      <a:lumMod val="95000"/>
                    </a:schemeClr>
                  </a:solidFill>
                  <a:latin typeface="Bebas Neue" panose="020B0606020202050201" pitchFamily="34" charset="0"/>
                </a:rPr>
                <a:t>In</a:t>
              </a:r>
              <a:endParaRPr lang="id-ID" sz="2132" dirty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C543AE8-6525-4439-8AA3-E14842562C07}"/>
                </a:ext>
              </a:extLst>
            </p:cNvPr>
            <p:cNvSpPr txBox="1"/>
            <p:nvPr/>
          </p:nvSpPr>
          <p:spPr>
            <a:xfrm>
              <a:off x="10576179" y="4273604"/>
              <a:ext cx="8744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pc="111" dirty="0">
                  <a:solidFill>
                    <a:schemeClr val="bg1">
                      <a:lumMod val="95000"/>
                    </a:schemeClr>
                  </a:solidFill>
                  <a:latin typeface="Caviar Dreams" panose="020B0402020204020504" pitchFamily="34" charset="0"/>
                </a:rPr>
                <a:t>Action</a:t>
              </a:r>
              <a:endParaRPr lang="id-ID" spc="111" dirty="0">
                <a:solidFill>
                  <a:schemeClr val="bg1">
                    <a:lumMod val="95000"/>
                  </a:schemeClr>
                </a:solidFill>
                <a:latin typeface="Caviar Dreams" panose="020B04020202040205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9F9DD8-19C7-4C6C-A3B5-6DB3D57EF083}"/>
                </a:ext>
              </a:extLst>
            </p:cNvPr>
            <p:cNvSpPr/>
            <p:nvPr/>
          </p:nvSpPr>
          <p:spPr>
            <a:xfrm>
              <a:off x="10360057" y="3465792"/>
              <a:ext cx="1222536" cy="1255146"/>
            </a:xfrm>
            <a:prstGeom prst="rect">
              <a:avLst/>
            </a:prstGeom>
            <a:noFill/>
            <a:ln w="9525">
              <a:gradFill flip="none" rotWithShape="1">
                <a:gsLst>
                  <a:gs pos="0">
                    <a:srgbClr val="7E5979">
                      <a:alpha val="76000"/>
                    </a:srgbClr>
                  </a:gs>
                  <a:gs pos="100000">
                    <a:srgbClr val="271D24">
                      <a:alpha val="79000"/>
                    </a:srgb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</p:grpSp>
      <p:pic>
        <p:nvPicPr>
          <p:cNvPr id="9" name="Picture 8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4E611378-12E4-4704-8638-B5C1A7147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74061" y="381000"/>
            <a:ext cx="9144000" cy="6096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E40BE8-2106-4B83-9ED8-8AF01FF4A5BD}"/>
              </a:ext>
            </a:extLst>
          </p:cNvPr>
          <p:cNvSpPr txBox="1"/>
          <p:nvPr/>
        </p:nvSpPr>
        <p:spPr>
          <a:xfrm>
            <a:off x="10237255" y="1507327"/>
            <a:ext cx="189666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That’s people from every walk of life.  Maybe even you!</a:t>
            </a:r>
          </a:p>
        </p:txBody>
      </p:sp>
    </p:spTree>
    <p:extLst>
      <p:ext uri="{BB962C8B-B14F-4D97-AF65-F5344CB8AC3E}">
        <p14:creationId xmlns:p14="http://schemas.microsoft.com/office/powerpoint/2010/main" val="624256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CC9859-0F1D-44F8-AAEF-531DFE80ECC9}"/>
              </a:ext>
            </a:extLst>
          </p:cNvPr>
          <p:cNvGrpSpPr/>
          <p:nvPr/>
        </p:nvGrpSpPr>
        <p:grpSpPr>
          <a:xfrm>
            <a:off x="10969464" y="-6278"/>
            <a:ext cx="1222536" cy="1255146"/>
            <a:chOff x="10360057" y="3465792"/>
            <a:chExt cx="1222536" cy="125514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5B449EF-6DC9-4591-9171-F577F7399537}"/>
                </a:ext>
              </a:extLst>
            </p:cNvPr>
            <p:cNvSpPr/>
            <p:nvPr/>
          </p:nvSpPr>
          <p:spPr>
            <a:xfrm>
              <a:off x="10390494" y="3499333"/>
              <a:ext cx="1161663" cy="1188065"/>
            </a:xfrm>
            <a:prstGeom prst="rect">
              <a:avLst/>
            </a:prstGeom>
            <a:gradFill flip="none" rotWithShape="1">
              <a:gsLst>
                <a:gs pos="0">
                  <a:srgbClr val="6D4067">
                    <a:alpha val="85000"/>
                  </a:srgbClr>
                </a:gs>
                <a:gs pos="84000">
                  <a:srgbClr val="22171F">
                    <a:alpha val="9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E18CE0B-0F97-4F12-93FA-C346D5B34756}"/>
                </a:ext>
              </a:extLst>
            </p:cNvPr>
            <p:cNvSpPr txBox="1"/>
            <p:nvPr/>
          </p:nvSpPr>
          <p:spPr>
            <a:xfrm>
              <a:off x="10385910" y="3587773"/>
              <a:ext cx="11708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D78E94"/>
                  </a:solidFill>
                  <a:latin typeface="Bebas Neue" panose="020B0606020202050201" pitchFamily="34" charset="0"/>
                </a:rPr>
                <a:t>Advocacy</a:t>
              </a:r>
              <a:endParaRPr lang="id-ID" sz="2000" dirty="0">
                <a:solidFill>
                  <a:srgbClr val="D78E94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A245FDD-9DE4-42C2-841F-DE388C6CAFF3}"/>
                </a:ext>
              </a:extLst>
            </p:cNvPr>
            <p:cNvSpPr txBox="1"/>
            <p:nvPr/>
          </p:nvSpPr>
          <p:spPr>
            <a:xfrm>
              <a:off x="10810666" y="3912506"/>
              <a:ext cx="397866" cy="420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2" dirty="0">
                  <a:solidFill>
                    <a:schemeClr val="bg1">
                      <a:lumMod val="95000"/>
                    </a:schemeClr>
                  </a:solidFill>
                  <a:latin typeface="Bebas Neue" panose="020B0606020202050201" pitchFamily="34" charset="0"/>
                </a:rPr>
                <a:t>In</a:t>
              </a:r>
              <a:endParaRPr lang="id-ID" sz="2132" dirty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23EC56-01C6-4DDD-B678-76B60DC54FD5}"/>
                </a:ext>
              </a:extLst>
            </p:cNvPr>
            <p:cNvSpPr txBox="1"/>
            <p:nvPr/>
          </p:nvSpPr>
          <p:spPr>
            <a:xfrm>
              <a:off x="10576179" y="4273604"/>
              <a:ext cx="8744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pc="111" dirty="0">
                  <a:solidFill>
                    <a:schemeClr val="bg1">
                      <a:lumMod val="95000"/>
                    </a:schemeClr>
                  </a:solidFill>
                  <a:latin typeface="Caviar Dreams" panose="020B0402020204020504" pitchFamily="34" charset="0"/>
                </a:rPr>
                <a:t>Action</a:t>
              </a:r>
              <a:endParaRPr lang="id-ID" spc="111" dirty="0">
                <a:solidFill>
                  <a:schemeClr val="bg1">
                    <a:lumMod val="95000"/>
                  </a:schemeClr>
                </a:solidFill>
                <a:latin typeface="Caviar Dreams" panose="020B04020202040205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CCEE0EF-7E6D-4273-9CCC-EBF9DD45DBE1}"/>
                </a:ext>
              </a:extLst>
            </p:cNvPr>
            <p:cNvSpPr/>
            <p:nvPr/>
          </p:nvSpPr>
          <p:spPr>
            <a:xfrm>
              <a:off x="10360057" y="3465792"/>
              <a:ext cx="1222536" cy="1255146"/>
            </a:xfrm>
            <a:prstGeom prst="rect">
              <a:avLst/>
            </a:prstGeom>
            <a:noFill/>
            <a:ln w="9525">
              <a:gradFill flip="none" rotWithShape="1">
                <a:gsLst>
                  <a:gs pos="0">
                    <a:srgbClr val="7E5979">
                      <a:alpha val="76000"/>
                    </a:srgbClr>
                  </a:gs>
                  <a:gs pos="100000">
                    <a:srgbClr val="271D24">
                      <a:alpha val="79000"/>
                    </a:srgb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</p:grpSp>
      <p:pic>
        <p:nvPicPr>
          <p:cNvPr id="20" name="Picture 19" descr="A large white building with a grassy field&#10;&#10;Description automatically generated">
            <a:extLst>
              <a:ext uri="{FF2B5EF4-FFF2-40B4-BE49-F238E27FC236}">
                <a16:creationId xmlns:a16="http://schemas.microsoft.com/office/drawing/2014/main" id="{F8694D50-61B2-4DF3-9383-4BA2F70A3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35609" y="650185"/>
            <a:ext cx="6350000" cy="47625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CAB0C92-79A7-4AB2-8197-3937822F5E0A}"/>
              </a:ext>
            </a:extLst>
          </p:cNvPr>
          <p:cNvSpPr/>
          <p:nvPr/>
        </p:nvSpPr>
        <p:spPr>
          <a:xfrm>
            <a:off x="8554743" y="1588240"/>
            <a:ext cx="16482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Call!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77FE3F8-EED9-472E-A346-604011221628}"/>
              </a:ext>
            </a:extLst>
          </p:cNvPr>
          <p:cNvSpPr/>
          <p:nvPr/>
        </p:nvSpPr>
        <p:spPr>
          <a:xfrm>
            <a:off x="8208494" y="2727492"/>
            <a:ext cx="23407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Write!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C8B2CA-6957-43EC-BF7A-89831EAC7A38}"/>
              </a:ext>
            </a:extLst>
          </p:cNvPr>
          <p:cNvSpPr/>
          <p:nvPr/>
        </p:nvSpPr>
        <p:spPr>
          <a:xfrm>
            <a:off x="7925146" y="3866744"/>
            <a:ext cx="29073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Petition!</a:t>
            </a:r>
          </a:p>
        </p:txBody>
      </p:sp>
    </p:spTree>
    <p:extLst>
      <p:ext uri="{BB962C8B-B14F-4D97-AF65-F5344CB8AC3E}">
        <p14:creationId xmlns:p14="http://schemas.microsoft.com/office/powerpoint/2010/main" val="2472963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4C38C-60A4-499B-95DD-24F69B9A8A6D}"/>
              </a:ext>
            </a:extLst>
          </p:cNvPr>
          <p:cNvSpPr/>
          <p:nvPr/>
        </p:nvSpPr>
        <p:spPr>
          <a:xfrm>
            <a:off x="357809" y="474345"/>
            <a:ext cx="1138361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Lucida Sans Typewriter" panose="020B0509030504030204" pitchFamily="49" charset="0"/>
                <a:cs typeface="LilyUPC" panose="020B0502040204020203" pitchFamily="34" charset="-34"/>
              </a:rPr>
              <a:t>References</a:t>
            </a:r>
          </a:p>
          <a:p>
            <a:pPr algn="ctr"/>
            <a:endParaRPr lang="en-US" dirty="0">
              <a:latin typeface="Lucida Sans Typewriter" panose="020B0509030504030204" pitchFamily="49" charset="0"/>
              <a:cs typeface="LilyUPC" panose="020B0502040204020203" pitchFamily="34" charset="-34"/>
            </a:endParaRPr>
          </a:p>
          <a:p>
            <a:r>
              <a:rPr lang="en-US" dirty="0">
                <a:latin typeface="Lucida Sans Typewriter" panose="020B0509030504030204" pitchFamily="49" charset="0"/>
                <a:cs typeface="LilyUPC" panose="020B0502040204020203" pitchFamily="34" charset="-34"/>
              </a:rPr>
              <a:t>Barstow, S., &amp; Atlee, P. </a:t>
            </a:r>
            <a:r>
              <a:rPr lang="en-US" dirty="0" err="1">
                <a:latin typeface="Lucida Sans Typewriter" panose="020B0509030504030204" pitchFamily="49" charset="0"/>
                <a:cs typeface="LilyUPC" panose="020B0502040204020203" pitchFamily="34" charset="-34"/>
              </a:rPr>
              <a:t>patlee@counseling</a:t>
            </a:r>
            <a:r>
              <a:rPr lang="en-US" dirty="0">
                <a:latin typeface="Lucida Sans Typewriter" panose="020B0509030504030204" pitchFamily="49" charset="0"/>
                <a:cs typeface="LilyUPC" panose="020B0502040204020203" pitchFamily="34" charset="-34"/>
              </a:rPr>
              <a:t>. or. (2009). Aca Call to Action. Counseling Today, 52(1), 13. Retrieved from </a:t>
            </a:r>
            <a:r>
              <a:rPr lang="en-US" dirty="0">
                <a:latin typeface="Lucida Sans Typewriter" panose="020B0509030504030204" pitchFamily="49" charset="0"/>
                <a:cs typeface="LilyUPC" panose="020B0502040204020203" pitchFamily="34" charset="-3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https://search-ebscohost-com.ezp.waldenulibrary.org/login.aspx?direct=true&amp;db=eue&amp;AN=42841410&amp;site=eds-live&amp;scope=site</a:t>
            </a:r>
            <a:endParaRPr lang="en-US" dirty="0">
              <a:latin typeface="Lucida Sans Typewriter" panose="020B0509030504030204" pitchFamily="49" charset="0"/>
              <a:cs typeface="LilyUPC" panose="020B0502040204020203" pitchFamily="34" charset="-34"/>
            </a:endParaRPr>
          </a:p>
          <a:p>
            <a:endParaRPr lang="en-US" dirty="0">
              <a:latin typeface="Lucida Sans Typewriter" panose="020B0509030504030204" pitchFamily="49" charset="0"/>
              <a:cs typeface="LilyUPC" panose="020B0502040204020203" pitchFamily="34" charset="-34"/>
            </a:endParaRPr>
          </a:p>
          <a:p>
            <a:r>
              <a:rPr lang="en-US" dirty="0">
                <a:latin typeface="Lucida Sans Typewriter" panose="020B0509030504030204" pitchFamily="49" charset="0"/>
                <a:cs typeface="LilyUPC" panose="020B0502040204020203" pitchFamily="34" charset="-34"/>
              </a:rPr>
              <a:t>Terrazas, A. </a:t>
            </a:r>
            <a:r>
              <a:rPr lang="en-US" dirty="0" err="1">
                <a:latin typeface="Lucida Sans Typewriter" panose="020B0509030504030204" pitchFamily="49" charset="0"/>
                <a:cs typeface="LilyUPC" panose="020B0502040204020203" pitchFamily="34" charset="-34"/>
              </a:rPr>
              <a:t>aterrazas@counseling</a:t>
            </a:r>
            <a:r>
              <a:rPr lang="en-US" dirty="0">
                <a:latin typeface="Lucida Sans Typewriter" panose="020B0509030504030204" pitchFamily="49" charset="0"/>
                <a:cs typeface="LilyUPC" panose="020B0502040204020203" pitchFamily="34" charset="-34"/>
              </a:rPr>
              <a:t>. or., Todd, G. </a:t>
            </a:r>
            <a:r>
              <a:rPr lang="en-US" dirty="0" err="1">
                <a:latin typeface="Lucida Sans Typewriter" panose="020B0509030504030204" pitchFamily="49" charset="0"/>
                <a:cs typeface="LilyUPC" panose="020B0502040204020203" pitchFamily="34" charset="-34"/>
              </a:rPr>
              <a:t>gtodd@counseling</a:t>
            </a:r>
            <a:r>
              <a:rPr lang="en-US" dirty="0">
                <a:latin typeface="Lucida Sans Typewriter" panose="020B0509030504030204" pitchFamily="49" charset="0"/>
                <a:cs typeface="LilyUPC" panose="020B0502040204020203" pitchFamily="34" charset="-34"/>
              </a:rPr>
              <a:t>. or., Harp, D. </a:t>
            </a:r>
            <a:r>
              <a:rPr lang="en-US" dirty="0" err="1">
                <a:latin typeface="Lucida Sans Typewriter" panose="020B0509030504030204" pitchFamily="49" charset="0"/>
                <a:cs typeface="LilyUPC" panose="020B0502040204020203" pitchFamily="34" charset="-34"/>
              </a:rPr>
              <a:t>dharp@counseling</a:t>
            </a:r>
            <a:r>
              <a:rPr lang="en-US" dirty="0">
                <a:latin typeface="Lucida Sans Typewriter" panose="020B0509030504030204" pitchFamily="49" charset="0"/>
                <a:cs typeface="LilyUPC" panose="020B0502040204020203" pitchFamily="34" charset="-34"/>
              </a:rPr>
              <a:t>. or., &amp; Nickel, K. </a:t>
            </a:r>
            <a:r>
              <a:rPr lang="en-US" dirty="0" err="1">
                <a:latin typeface="Lucida Sans Typewriter" panose="020B0509030504030204" pitchFamily="49" charset="0"/>
                <a:cs typeface="LilyUPC" panose="020B0502040204020203" pitchFamily="34" charset="-34"/>
              </a:rPr>
              <a:t>knickel@counseling</a:t>
            </a:r>
            <a:r>
              <a:rPr lang="en-US" dirty="0">
                <a:latin typeface="Lucida Sans Typewriter" panose="020B0509030504030204" pitchFamily="49" charset="0"/>
                <a:cs typeface="LilyUPC" panose="020B0502040204020203" pitchFamily="34" charset="-34"/>
              </a:rPr>
              <a:t>. or. (2016). Counselors presented with multiple opportunities to advocate for the profession. Counseling Today, 58(9), 10. Retrieved from </a:t>
            </a:r>
            <a:r>
              <a:rPr lang="en-US" dirty="0">
                <a:latin typeface="Lucida Sans Typewriter" panose="020B0509030504030204" pitchFamily="49" charset="0"/>
                <a:cs typeface="LilyUPC" panose="020B0502040204020203" pitchFamily="34" charset="-3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https://search-ebscohost-com.ezp.waldenulibrary.org/login.aspx?direct=true&amp;db=eue&amp;AN=113486158&amp;site=eds-live&amp;scope=site</a:t>
            </a:r>
            <a:endParaRPr lang="en-US" dirty="0">
              <a:latin typeface="Lucida Sans Typewriter" panose="020B0509030504030204" pitchFamily="49" charset="0"/>
              <a:cs typeface="LilyUPC" panose="020B0502040204020203" pitchFamily="34" charset="-34"/>
            </a:endParaRPr>
          </a:p>
          <a:p>
            <a:endParaRPr lang="en-US" dirty="0">
              <a:latin typeface="Lucida Sans Typewriter" panose="020B0509030504030204" pitchFamily="49" charset="0"/>
              <a:cs typeface="LilyUPC" panose="020B0502040204020203" pitchFamily="34" charset="-34"/>
            </a:endParaRPr>
          </a:p>
          <a:p>
            <a:r>
              <a:rPr lang="en-US" dirty="0">
                <a:latin typeface="Lucida Sans Typewriter" panose="020B0509030504030204" pitchFamily="49" charset="0"/>
                <a:cs typeface="LilyUPC" panose="020B0502040204020203" pitchFamily="34" charset="-34"/>
              </a:rPr>
              <a:t>Wiley, J. D., </a:t>
            </a:r>
            <a:r>
              <a:rPr lang="en-US" dirty="0" err="1">
                <a:latin typeface="Lucida Sans Typewriter" panose="020B0509030504030204" pitchFamily="49" charset="0"/>
                <a:cs typeface="LilyUPC" panose="020B0502040204020203" pitchFamily="34" charset="-34"/>
              </a:rPr>
              <a:t>Fullen</a:t>
            </a:r>
            <a:r>
              <a:rPr lang="en-US" dirty="0">
                <a:latin typeface="Lucida Sans Typewriter" panose="020B0509030504030204" pitchFamily="49" charset="0"/>
                <a:cs typeface="LilyUPC" panose="020B0502040204020203" pitchFamily="34" charset="-34"/>
              </a:rPr>
              <a:t>, M. C., &amp; Morgan, A. A. (2019). “Bearing the burden”: Rural implications of licensed professionals’ exclusion from Medicare. Journal of Rural Mental Health, 43(4), 118–129. https://doi-org.ezp.waldenulibrary.org/10.1037/rmh0000119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D67BE5-4FE9-4114-9348-C9508B9D32C4}"/>
              </a:ext>
            </a:extLst>
          </p:cNvPr>
          <p:cNvGrpSpPr/>
          <p:nvPr/>
        </p:nvGrpSpPr>
        <p:grpSpPr>
          <a:xfrm>
            <a:off x="10969464" y="0"/>
            <a:ext cx="1222536" cy="1255146"/>
            <a:chOff x="10360057" y="3465792"/>
            <a:chExt cx="1222536" cy="125514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D219E0C-E7BA-45D6-A832-83BA925D2FB2}"/>
                </a:ext>
              </a:extLst>
            </p:cNvPr>
            <p:cNvSpPr/>
            <p:nvPr/>
          </p:nvSpPr>
          <p:spPr>
            <a:xfrm>
              <a:off x="10390494" y="3499333"/>
              <a:ext cx="1161663" cy="1188065"/>
            </a:xfrm>
            <a:prstGeom prst="rect">
              <a:avLst/>
            </a:prstGeom>
            <a:gradFill flip="none" rotWithShape="1">
              <a:gsLst>
                <a:gs pos="0">
                  <a:srgbClr val="6D4067">
                    <a:alpha val="85000"/>
                  </a:srgbClr>
                </a:gs>
                <a:gs pos="84000">
                  <a:srgbClr val="22171F">
                    <a:alpha val="9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D15DC54-781E-4015-B973-508A080D105A}"/>
                </a:ext>
              </a:extLst>
            </p:cNvPr>
            <p:cNvSpPr txBox="1"/>
            <p:nvPr/>
          </p:nvSpPr>
          <p:spPr>
            <a:xfrm>
              <a:off x="10385910" y="3587773"/>
              <a:ext cx="11708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D78E94"/>
                  </a:solidFill>
                  <a:latin typeface="Bebas Neue" panose="020B0606020202050201" pitchFamily="34" charset="0"/>
                </a:rPr>
                <a:t>Advocacy</a:t>
              </a:r>
              <a:endParaRPr lang="id-ID" sz="2000" dirty="0">
                <a:solidFill>
                  <a:srgbClr val="D78E94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5A94CF4-0039-4690-AE3B-6E59AB59CAC8}"/>
                </a:ext>
              </a:extLst>
            </p:cNvPr>
            <p:cNvSpPr txBox="1"/>
            <p:nvPr/>
          </p:nvSpPr>
          <p:spPr>
            <a:xfrm>
              <a:off x="10810666" y="3912506"/>
              <a:ext cx="397866" cy="420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2" dirty="0">
                  <a:solidFill>
                    <a:schemeClr val="bg1">
                      <a:lumMod val="95000"/>
                    </a:schemeClr>
                  </a:solidFill>
                  <a:latin typeface="Bebas Neue" panose="020B0606020202050201" pitchFamily="34" charset="0"/>
                </a:rPr>
                <a:t>In</a:t>
              </a:r>
              <a:endParaRPr lang="id-ID" sz="2132" dirty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71F6608-1294-4D6B-9E5E-9E13D25F8AED}"/>
                </a:ext>
              </a:extLst>
            </p:cNvPr>
            <p:cNvSpPr txBox="1"/>
            <p:nvPr/>
          </p:nvSpPr>
          <p:spPr>
            <a:xfrm>
              <a:off x="10576179" y="4273604"/>
              <a:ext cx="8744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pc="111" dirty="0">
                  <a:solidFill>
                    <a:schemeClr val="bg1">
                      <a:lumMod val="95000"/>
                    </a:schemeClr>
                  </a:solidFill>
                  <a:latin typeface="Caviar Dreams" panose="020B0402020204020504" pitchFamily="34" charset="0"/>
                </a:rPr>
                <a:t>Action</a:t>
              </a:r>
              <a:endParaRPr lang="id-ID" spc="111" dirty="0">
                <a:solidFill>
                  <a:schemeClr val="bg1">
                    <a:lumMod val="95000"/>
                  </a:schemeClr>
                </a:solidFill>
                <a:latin typeface="Caviar Dreams" panose="020B04020202040205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CBA2704-8148-4283-85D3-5D051EA2A603}"/>
                </a:ext>
              </a:extLst>
            </p:cNvPr>
            <p:cNvSpPr/>
            <p:nvPr/>
          </p:nvSpPr>
          <p:spPr>
            <a:xfrm>
              <a:off x="10360057" y="3465792"/>
              <a:ext cx="1222536" cy="1255146"/>
            </a:xfrm>
            <a:prstGeom prst="rect">
              <a:avLst/>
            </a:prstGeom>
            <a:noFill/>
            <a:ln w="9525">
              <a:gradFill flip="none" rotWithShape="1">
                <a:gsLst>
                  <a:gs pos="0">
                    <a:srgbClr val="7E5979">
                      <a:alpha val="76000"/>
                    </a:srgbClr>
                  </a:gs>
                  <a:gs pos="100000">
                    <a:srgbClr val="271D24">
                      <a:alpha val="79000"/>
                    </a:srgb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/>
            </a:p>
          </p:txBody>
        </p:sp>
      </p:grpSp>
    </p:spTree>
    <p:extLst>
      <p:ext uri="{BB962C8B-B14F-4D97-AF65-F5344CB8AC3E}">
        <p14:creationId xmlns:p14="http://schemas.microsoft.com/office/powerpoint/2010/main" val="382378473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847</TotalTime>
  <Words>641</Words>
  <Application>Microsoft Office PowerPoint</Application>
  <PresentationFormat>Widescreen</PresentationFormat>
  <Paragraphs>66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Bebas Neue</vt:lpstr>
      <vt:lpstr>Calibri</vt:lpstr>
      <vt:lpstr>Caviar Dreams</vt:lpstr>
      <vt:lpstr>Gill Sans MT</vt:lpstr>
      <vt:lpstr>Lucida Sans Typewriter</vt:lpstr>
      <vt:lpstr>Gallery</vt:lpstr>
      <vt:lpstr>Professional Counseling For Seniors on Medicare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Counseling For Seniors on Medicare</dc:title>
  <dc:creator>Jon Clarke</dc:creator>
  <cp:lastModifiedBy>Jon Clarke</cp:lastModifiedBy>
  <cp:revision>1</cp:revision>
  <dcterms:created xsi:type="dcterms:W3CDTF">2020-01-22T02:54:58Z</dcterms:created>
  <dcterms:modified xsi:type="dcterms:W3CDTF">2020-01-22T17:02:23Z</dcterms:modified>
</cp:coreProperties>
</file>